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1" r:id="rId1"/>
  </p:sldMasterIdLst>
  <p:sldIdLst>
    <p:sldId id="256" r:id="rId2"/>
    <p:sldId id="263" r:id="rId3"/>
    <p:sldId id="257" r:id="rId4"/>
    <p:sldId id="259" r:id="rId5"/>
    <p:sldId id="260" r:id="rId6"/>
    <p:sldId id="261" r:id="rId7"/>
    <p:sldId id="262" r:id="rId8"/>
    <p:sldId id="258" r:id="rId9"/>
    <p:sldId id="264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uario Local" initials="UL" lastIdx="1" clrIdx="0">
    <p:extLst>
      <p:ext uri="{19B8F6BF-5375-455C-9EA6-DF929625EA0E}">
        <p15:presenceInfo xmlns:p15="http://schemas.microsoft.com/office/powerpoint/2012/main" userId="Usuario Loca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98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95031-AA3B-4CFB-94C3-BA8920072A8A}" type="datetimeFigureOut">
              <a:rPr lang="es-ES" smtClean="0"/>
              <a:t>16/12/2019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1B517-70BA-4BB3-97A8-401BA19A9C0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01476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95031-AA3B-4CFB-94C3-BA8920072A8A}" type="datetimeFigureOut">
              <a:rPr lang="es-ES" smtClean="0"/>
              <a:t>16/12/2019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1B517-70BA-4BB3-97A8-401BA19A9C0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16862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95031-AA3B-4CFB-94C3-BA8920072A8A}" type="datetimeFigureOut">
              <a:rPr lang="es-ES" smtClean="0"/>
              <a:t>16/12/2019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1B517-70BA-4BB3-97A8-401BA19A9C0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61142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95031-AA3B-4CFB-94C3-BA8920072A8A}" type="datetimeFigureOut">
              <a:rPr lang="es-ES" smtClean="0"/>
              <a:t>16/12/2019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1B517-70BA-4BB3-97A8-401BA19A9C09}" type="slidenum">
              <a:rPr lang="es-ES" smtClean="0"/>
              <a:t>‹Nº›</a:t>
            </a:fld>
            <a:endParaRPr lang="es-E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943398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95031-AA3B-4CFB-94C3-BA8920072A8A}" type="datetimeFigureOut">
              <a:rPr lang="es-ES" smtClean="0"/>
              <a:t>16/12/2019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1B517-70BA-4BB3-97A8-401BA19A9C0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02938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95031-AA3B-4CFB-94C3-BA8920072A8A}" type="datetimeFigureOut">
              <a:rPr lang="es-ES" smtClean="0"/>
              <a:t>16/12/2019</a:t>
            </a:fld>
            <a:endParaRPr lang="es-E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1B517-70BA-4BB3-97A8-401BA19A9C0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99329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95031-AA3B-4CFB-94C3-BA8920072A8A}" type="datetimeFigureOut">
              <a:rPr lang="es-ES" smtClean="0"/>
              <a:t>16/12/2019</a:t>
            </a:fld>
            <a:endParaRPr lang="es-E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1B517-70BA-4BB3-97A8-401BA19A9C0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224915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95031-AA3B-4CFB-94C3-BA8920072A8A}" type="datetimeFigureOut">
              <a:rPr lang="es-ES" smtClean="0"/>
              <a:t>16/12/2019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1B517-70BA-4BB3-97A8-401BA19A9C0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68133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95031-AA3B-4CFB-94C3-BA8920072A8A}" type="datetimeFigureOut">
              <a:rPr lang="es-ES" smtClean="0"/>
              <a:t>16/12/2019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1B517-70BA-4BB3-97A8-401BA19A9C0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46835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95031-AA3B-4CFB-94C3-BA8920072A8A}" type="datetimeFigureOut">
              <a:rPr lang="es-ES" smtClean="0"/>
              <a:t>16/12/2019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1B517-70BA-4BB3-97A8-401BA19A9C0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04040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95031-AA3B-4CFB-94C3-BA8920072A8A}" type="datetimeFigureOut">
              <a:rPr lang="es-ES" smtClean="0"/>
              <a:t>16/12/2019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1B517-70BA-4BB3-97A8-401BA19A9C0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85514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95031-AA3B-4CFB-94C3-BA8920072A8A}" type="datetimeFigureOut">
              <a:rPr lang="es-ES" smtClean="0"/>
              <a:t>16/12/2019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1B517-70BA-4BB3-97A8-401BA19A9C0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9408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95031-AA3B-4CFB-94C3-BA8920072A8A}" type="datetimeFigureOut">
              <a:rPr lang="es-ES" smtClean="0"/>
              <a:t>16/12/2019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1B517-70BA-4BB3-97A8-401BA19A9C0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3004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95031-AA3B-4CFB-94C3-BA8920072A8A}" type="datetimeFigureOut">
              <a:rPr lang="es-ES" smtClean="0"/>
              <a:t>16/12/2019</a:t>
            </a:fld>
            <a:endParaRPr lang="es-E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1B517-70BA-4BB3-97A8-401BA19A9C0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20913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95031-AA3B-4CFB-94C3-BA8920072A8A}" type="datetimeFigureOut">
              <a:rPr lang="es-ES" smtClean="0"/>
              <a:t>16/12/2019</a:t>
            </a:fld>
            <a:endParaRPr lang="es-E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1B517-70BA-4BB3-97A8-401BA19A9C0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17719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95031-AA3B-4CFB-94C3-BA8920072A8A}" type="datetimeFigureOut">
              <a:rPr lang="es-ES" smtClean="0"/>
              <a:t>16/12/2019</a:t>
            </a:fld>
            <a:endParaRPr lang="es-E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1B517-70BA-4BB3-97A8-401BA19A9C0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717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95031-AA3B-4CFB-94C3-BA8920072A8A}" type="datetimeFigureOut">
              <a:rPr lang="es-ES" smtClean="0"/>
              <a:t>16/12/2019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1B517-70BA-4BB3-97A8-401BA19A9C0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99526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6495031-AA3B-4CFB-94C3-BA8920072A8A}" type="datetimeFigureOut">
              <a:rPr lang="es-ES" smtClean="0"/>
              <a:t>16/12/2019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E1B517-70BA-4BB3-97A8-401BA19A9C0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941269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  <p:sldLayoutId id="2147483834" r:id="rId13"/>
    <p:sldLayoutId id="2147483835" r:id="rId14"/>
    <p:sldLayoutId id="2147483836" r:id="rId15"/>
    <p:sldLayoutId id="2147483837" r:id="rId16"/>
    <p:sldLayoutId id="214748383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youtube.com/watch?v=IQfUdBuVHcc&amp;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Proyecto de Sonido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Resonorización de Proyectos 3 con FMOD</a:t>
            </a:r>
          </a:p>
        </p:txBody>
      </p:sp>
      <p:sp>
        <p:nvSpPr>
          <p:cNvPr id="6" name="Rectángulo 5"/>
          <p:cNvSpPr/>
          <p:nvPr/>
        </p:nvSpPr>
        <p:spPr>
          <a:xfrm>
            <a:off x="8380726" y="4561759"/>
            <a:ext cx="31997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/>
              <a:t>Gonzalo Sanz Lastra</a:t>
            </a:r>
          </a:p>
          <a:p>
            <a:r>
              <a:rPr lang="es-ES" dirty="0"/>
              <a:t>Jorge Rodríguez García</a:t>
            </a:r>
          </a:p>
        </p:txBody>
      </p:sp>
    </p:spTree>
    <p:extLst>
      <p:ext uri="{BB962C8B-B14F-4D97-AF65-F5344CB8AC3E}">
        <p14:creationId xmlns:p14="http://schemas.microsoft.com/office/powerpoint/2010/main" val="1529288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Holy Spoons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54226" y="2209801"/>
            <a:ext cx="8946541" cy="4195481"/>
          </a:xfrm>
        </p:spPr>
        <p:txBody>
          <a:bodyPr/>
          <a:lstStyle/>
          <a:p>
            <a:r>
              <a:rPr lang="es-ES" dirty="0"/>
              <a:t>FPS</a:t>
            </a:r>
          </a:p>
          <a:p>
            <a:r>
              <a:rPr lang="es-ES" dirty="0"/>
              <a:t>Oleadas de enemigos</a:t>
            </a:r>
          </a:p>
          <a:p>
            <a:r>
              <a:rPr lang="es-ES" dirty="0"/>
              <a:t>Diferentes mapas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D154889-5476-40BC-9625-9CEA3B7D23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973" y="1853248"/>
            <a:ext cx="8371801" cy="409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079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Objetivos: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03312" y="2052918"/>
            <a:ext cx="9346974" cy="4195481"/>
          </a:xfrm>
        </p:spPr>
        <p:txBody>
          <a:bodyPr/>
          <a:lstStyle/>
          <a:p>
            <a:r>
              <a:rPr lang="es-ES" dirty="0"/>
              <a:t>Reemplazar irrklang por FMOD lowlevel</a:t>
            </a:r>
          </a:p>
          <a:p>
            <a:r>
              <a:rPr lang="es-ES" dirty="0"/>
              <a:t>Mejorar el apartado sonoro del proyecto</a:t>
            </a:r>
          </a:p>
          <a:p>
            <a:r>
              <a:rPr lang="es-ES" dirty="0"/>
              <a:t>Rangos de audición y direccionalidad de los objetos móviles</a:t>
            </a:r>
          </a:p>
          <a:p>
            <a:r>
              <a:rPr lang="es-ES" dirty="0"/>
              <a:t>Añadir reverbs dependiendo del mapa</a:t>
            </a:r>
          </a:p>
          <a:p>
            <a:r>
              <a:rPr lang="es-ES" dirty="0"/>
              <a:t>Modificar geometría de los mapas para añadir paredes de oclusión</a:t>
            </a:r>
          </a:p>
        </p:txBody>
      </p:sp>
    </p:spTree>
    <p:extLst>
      <p:ext uri="{BB962C8B-B14F-4D97-AF65-F5344CB8AC3E}">
        <p14:creationId xmlns:p14="http://schemas.microsoft.com/office/powerpoint/2010/main" val="2100882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Reemplazando irrklang por FMOD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FMOD -&gt; motor mucho más potente y con más posibilidades</a:t>
            </a:r>
          </a:p>
        </p:txBody>
      </p:sp>
      <p:pic>
        <p:nvPicPr>
          <p:cNvPr id="1030" name="Picture 6" descr="Resultado de imagen de fmod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2506" y="3572563"/>
            <a:ext cx="3947562" cy="1156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sultado de imagen de irrklang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1" y="3572563"/>
            <a:ext cx="3979090" cy="1156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6841" y="3414302"/>
            <a:ext cx="1724025" cy="149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321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Mejorar el apartado sonoro existente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Sonidos que suenan mal en loop</a:t>
            </a:r>
          </a:p>
          <a:p>
            <a:r>
              <a:rPr lang="es-ES" dirty="0"/>
              <a:t>Aplicar efectos a los sonidos existentes para enriquecerlos</a:t>
            </a:r>
          </a:p>
          <a:p>
            <a:r>
              <a:rPr lang="es-ES" dirty="0"/>
              <a:t>Añadir nuevos sonidos a elementos que dejamos sin sonorizar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56E61E0-5A54-4BF3-BDD0-D90E9201729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4162" y="3354355"/>
            <a:ext cx="6872247" cy="333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991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Rangos de audición y direccionalidad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En los enemigos y eventos del juego que produzcan sonidos posicionales</a:t>
            </a:r>
          </a:p>
        </p:txBody>
      </p:sp>
      <p:pic>
        <p:nvPicPr>
          <p:cNvPr id="3074" name="Picture 2" descr="Resultado de imagen de cones sou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0679" y="2832779"/>
            <a:ext cx="5060176" cy="3415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4BEA1D5-A193-43BD-8B46-D65BF2F97E9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86" y="3163078"/>
            <a:ext cx="6339294" cy="3085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556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Reverbs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Muchas opciones gracias a la variedad de mapas: volcán, hielo, nubes…</a:t>
            </a:r>
          </a:p>
          <a:p>
            <a:endParaRPr lang="es-ES" dirty="0"/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C706950-B521-4DC9-A5F2-3A9073CD04F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33" y="3084704"/>
            <a:ext cx="5834058" cy="287444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DE0DE45-AAE0-4CF6-B9DF-EA4E54F1CB3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024" y="3085319"/>
            <a:ext cx="5903167" cy="290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2877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Geometrías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Modificación de los mapas para incluir muros que hagan oclusión del sonido</a:t>
            </a:r>
          </a:p>
        </p:txBody>
      </p:sp>
      <p:pic>
        <p:nvPicPr>
          <p:cNvPr id="2050" name="Picture 2" descr="Diagram of flanking pathways that can reduce the sound reduction performance of a sound wall/partition Us acoustical sealants where possible to reduce impact of flanking noise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9197" y="2952748"/>
            <a:ext cx="6019800" cy="3295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4204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2C4D5A-46BB-4EA7-ADE0-A2F4A8C1B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19B56A-8646-4394-8593-19FE612A9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pPr marL="0" indent="0">
              <a:buNone/>
            </a:pPr>
            <a:r>
              <a:rPr lang="es-ES" dirty="0">
                <a:hlinkClick r:id="rId2"/>
              </a:rPr>
              <a:t>https://www.youtube.com/watch?v=IQfUdBuVHcc&amp;</a:t>
            </a:r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D412182-BFFE-41A7-8475-CB596E3485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8019"/>
            <a:ext cx="12192000" cy="3146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1825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96</TotalTime>
  <Words>161</Words>
  <Application>Microsoft Office PowerPoint</Application>
  <PresentationFormat>Panorámica</PresentationFormat>
  <Paragraphs>35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Ion</vt:lpstr>
      <vt:lpstr>Proyecto de Sonido</vt:lpstr>
      <vt:lpstr>Holy Spoons</vt:lpstr>
      <vt:lpstr>Objetivos:</vt:lpstr>
      <vt:lpstr>Reemplazando irrklang por FMOD</vt:lpstr>
      <vt:lpstr>Mejorar el apartado sonoro existente</vt:lpstr>
      <vt:lpstr>Rangos de audición y direccionalidad</vt:lpstr>
      <vt:lpstr>Reverbs</vt:lpstr>
      <vt:lpstr>Geometrías</vt:lpstr>
      <vt:lpstr>Presentación de PowerPoint</vt:lpstr>
    </vt:vector>
  </TitlesOfParts>
  <Company>[UCM]::FdI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de Sonido</dc:title>
  <dc:creator>Usuario Local</dc:creator>
  <cp:lastModifiedBy>Jorge</cp:lastModifiedBy>
  <cp:revision>12</cp:revision>
  <dcterms:created xsi:type="dcterms:W3CDTF">2019-12-16T17:02:05Z</dcterms:created>
  <dcterms:modified xsi:type="dcterms:W3CDTF">2019-12-16T20:20:16Z</dcterms:modified>
</cp:coreProperties>
</file>

<file path=docProps/thumbnail.jpeg>
</file>